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4" r:id="rId2"/>
    <p:sldId id="285" r:id="rId3"/>
    <p:sldId id="291" r:id="rId4"/>
    <p:sldId id="282" r:id="rId5"/>
    <p:sldId id="268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3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@dgqinxi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2930694" y="3531860"/>
            <a:ext cx="61924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Contact: </a:t>
            </a:r>
            <a:r>
              <a:rPr lang="en-US" altLang="zh-CN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Carrie Chen 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Email: </a:t>
            </a:r>
            <a:r>
              <a:rPr lang="en-US" altLang="zh-CN" sz="1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c</a:t>
            </a:r>
            <a:r>
              <a:rPr lang="en-US" altLang="zh-CN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arrie@dgqinxin.com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Phone/</a:t>
            </a:r>
            <a:r>
              <a:rPr lang="en-US" altLang="zh-CN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wechat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: +  </a:t>
            </a:r>
            <a:r>
              <a:rPr lang="en-US" altLang="zh-CN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sym typeface="+mn-ea"/>
              </a:rPr>
              <a:t>13544688138</a:t>
            </a:r>
            <a:endParaRPr 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22" y="4445"/>
            <a:ext cx="12196445" cy="814070"/>
          </a:xfrm>
          <a:prstGeom prst="rect">
            <a:avLst/>
          </a:prstGeom>
        </p:spPr>
      </p:pic>
      <p:pic>
        <p:nvPicPr>
          <p:cNvPr id="2" name="图片 1" descr="沁鑫（蓝字）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7355" y="1529715"/>
            <a:ext cx="3167380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2" y="1266739"/>
            <a:ext cx="3297788" cy="29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721" y="533639"/>
            <a:ext cx="2019300" cy="56197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48523"/>
              </p:ext>
            </p:extLst>
          </p:nvPr>
        </p:nvGraphicFramePr>
        <p:xfrm>
          <a:off x="3449588" y="721663"/>
          <a:ext cx="8106410" cy="1138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9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Model No.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Voltage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Product Size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Material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LT-TBZ300Ⅵ-B13</a:t>
                      </a:r>
                      <a:endParaRPr lang="en-US" altLang="zh-CN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3 KW*6 /230V/50HZ</a:t>
                      </a:r>
                      <a:endParaRPr lang="en-US" altLang="en-US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Glass￠300·Heat￠210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L1050*W800*H330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SUS 304  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0" dirty="0">
                        <a:solidFill>
                          <a:schemeClr val="tx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LT-B300Ⅵ-B135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3.5KW*6 / 50Hz 400V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Glass</a:t>
                      </a:r>
                      <a:r>
                        <a:rPr lang="zh-CN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￠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300·Heat</a:t>
                      </a:r>
                      <a:r>
                        <a:rPr lang="zh-CN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￠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210mm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L1050*W800*H800+150mm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     SUS 304  </a:t>
                      </a:r>
                    </a:p>
                    <a:p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本框 7"/>
          <p:cNvSpPr txBox="1"/>
          <p:nvPr/>
        </p:nvSpPr>
        <p:spPr>
          <a:xfrm>
            <a:off x="3944743" y="285224"/>
            <a:ext cx="5543206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  Commercial  Induction 6 Burners 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3457342" y="1858956"/>
          <a:ext cx="8107045" cy="419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Power/Frequency:   3 </a:t>
                      </a:r>
                      <a:r>
                        <a:rPr lang="en-US" altLang="zh-CN" sz="900" b="0" dirty="0" err="1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kw</a:t>
                      </a:r>
                      <a:r>
                        <a:rPr lang="en-US" altLang="en-US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*6 &amp;  3.5KW*6  /50-60Hz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Voltage: 230V 1 phase </a:t>
                      </a:r>
                      <a:r>
                        <a:rPr lang="en-US" altLang="en-US" sz="900" baseline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or 400 V 3 phase 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Flexible  wiring method : 230V  or 400 V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 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 thickness: 6mm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6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Maximum glass load：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</a:rPr>
                        <a:t>≦ 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100KG 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Heating area:￠210mm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pan suitable material: Cast Iron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Working environment: Humidity 30%-90% ; Temperature -5℃-40℃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Application : cafes bar, bakery, food truck, traveling food stalls and fast food restaurant.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Induction heating technology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1)Up to 92%  thermal efficiency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2)40%  energy saving than gas operated 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3)High frequency coil ,no blind heating area </a:t>
                      </a:r>
                    </a:p>
                    <a:p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Easy operation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1)6</a:t>
                      </a:r>
                      <a:r>
                        <a:rPr lang="en-US" altLang="zh-CN" sz="900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burners working independently</a:t>
                      </a:r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2) 360˚ Knob switch &amp; 8  power rating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3)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Built-in safety protection and  error code display system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</a:t>
                      </a:r>
                    </a:p>
                    <a:p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        4) Fully mould 304 SUS ,easy clearing </a:t>
                      </a:r>
                    </a:p>
                    <a:p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Safety  &amp; ECO –friendly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1)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no open fire &amp;  no fire hazard &amp; no smoke &amp; no Grease  &amp; Odor free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2)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Reduce temperature &amp; noise  &amp;  Enhance working environment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780" y="4337108"/>
            <a:ext cx="3173848" cy="189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7"/>
          <p:cNvSpPr txBox="1"/>
          <p:nvPr/>
        </p:nvSpPr>
        <p:spPr>
          <a:xfrm>
            <a:off x="2065608" y="701594"/>
            <a:ext cx="85032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Component of  Commercial  Induction 6 Burners 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61" y="1291905"/>
            <a:ext cx="2883672" cy="34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446" y="1272567"/>
            <a:ext cx="2572626" cy="34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714" y="1293821"/>
            <a:ext cx="3076090" cy="344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4462" y="1260911"/>
            <a:ext cx="2344350" cy="34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319" y="1374193"/>
            <a:ext cx="6870065" cy="32607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7" y="1291904"/>
            <a:ext cx="5142312" cy="33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企业微信截图_155228908863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" y="723265"/>
            <a:ext cx="11824970" cy="5585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f9e04ca-60c6-406a-8201-729510e8ca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725780-2f48-4111-b31f-35ca4ea76d45}"/>
  <p:tag name="TABLE_SKINIDX" val="3"/>
  <p:tag name="TABLE_ENCOLOR" val="#FFFFF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Steve Lane</dc:creator>
  <cp:lastModifiedBy>Steve Lane</cp:lastModifiedBy>
  <cp:revision>255</cp:revision>
  <dcterms:created xsi:type="dcterms:W3CDTF">2019-02-28T05:34:00Z</dcterms:created>
  <dcterms:modified xsi:type="dcterms:W3CDTF">2023-01-04T14:47:17Z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